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6" r:id="rId12"/>
    <p:sldId id="257" r:id="rId13"/>
    <p:sldId id="258" r:id="rId14"/>
    <p:sldId id="259" r:id="rId15"/>
    <p:sldId id="26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8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312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0C85EA-BA4E-4AC0-9DE0-5C12EEF77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549369F-3C27-4843-B914-9AE1045F8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CCECB2-84F0-4387-8E5C-8C37C032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4F18EC-E3AD-40F7-8F4D-FBEF7798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7D276D-2F13-4793-927C-3E58BD01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49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2D4C22-3B9E-45A2-B9AB-7A94966D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F42A80-7682-427C-B6E4-BA08F4AE6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BA4126-51CF-4753-926D-712E8187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E0919F-3B91-44F7-8CDB-BE16ADB5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B80111-18D5-492B-B786-0D008F8B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12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6EC5AF-AB80-4738-9DE6-345F2E08A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432AFCF-2442-4933-996B-055E51453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1DDA5-2BA8-4DBB-8AD9-C0B5AC82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9462BE-F300-45A8-860F-AD102CB9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E0C0C2-A200-4684-AA38-D64F5BFE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86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989568-A1A4-4D7C-9754-DE565F63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828678-362B-43A0-AE79-9B8942A9E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0592B3-D26F-42D3-A1FC-FDFCFCE5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057F84-D87B-4D58-9534-02EC2369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031E93-5923-48CF-9F4B-CBDFC63F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75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CB0511-3EFA-4F8D-ABB5-B50E2479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163F66-8F41-4AFF-8840-160D594A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82FA42-1591-4220-BC39-24122BA7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B8D827-048D-4648-839E-ABF974D7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FA3016-8729-4B81-95D7-581DC7BF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7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58E7CD-D657-4C92-9B41-DDED5A93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6D3260-3E97-4CBF-AE10-1B5BAD34B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3CC7B6-71CC-4699-8835-22A0056C1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817EDD-9B18-4CB9-BACC-C7C8DFDB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80A867-E24C-4407-B073-B1E2DF76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39349F-9A6F-41E1-A231-FF28CD1E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11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CB3B09-355E-451D-A777-36075E70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5BBE83-173B-4D09-BEF6-9CAA1DCFB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6F23699-41F9-4FED-8963-7B52DB1B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D307556-CB2B-4E30-A1AD-52BFB5C5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CF26220-F66D-4656-BEED-3B02135DC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B0E02A8-699F-4F7C-A641-6637CCF9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C824ACE-8230-403D-B5C5-9A517CA6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A47A8E-85BC-4E8F-9199-E44721F7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06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B73DFA-8C59-4BDF-BE15-91A5691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C19F733-75D7-4D41-A3C6-6AB4E2C5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143ACE-6D5C-4B68-870D-A71FA28D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C754C0-2E06-4104-8E0B-F6B62F5A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07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DAF9970-0E2F-4C10-A816-5A266E2F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0E84121-CF64-427C-8682-C040E586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5B3F00-415A-4852-99A1-9FDE4FC4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51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5C4AC-4C76-4E53-8AF5-2FD689B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E73FF7-5F4E-4CF6-AD0C-F2F6BB7B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E528DA-51A2-448A-91AA-F30210DFC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94D926-9031-4106-8607-DD7C47D4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05326C-E29B-458B-84F9-0F8E35FC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5AD8E8-6495-421E-B409-1BD5DE0C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00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C4C6D8-F364-4B29-B3AF-B78BA6F9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7CF5E28-DC6F-406C-B054-22D5679C0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E24F71-A6BC-4B53-93AA-8EECFE73D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997C8D-752E-44F9-848D-7F26DE64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D30CAD-8070-436E-A193-F2A8F4E4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82FA96-832B-4474-ADDB-8A0EEF09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01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413A32-5B6E-4DC0-8680-9C52C6BB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354A65-EE1B-4324-AE44-2D2DAC07D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914E26-42DA-4408-9130-5C7580DF2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9470-2C39-46BF-98E4-5C85C31DAE6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F3A5AB-2433-430C-A190-D967D2202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094F8A-9737-407F-9F22-5EA59B7FA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15BB-4D0F-4F94-97B2-36BD322C4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7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3BBDA-4F8B-4E63-AB23-CA4AE8A3C9EF}"/>
              </a:ext>
            </a:extLst>
          </p:cNvPr>
          <p:cNvSpPr txBox="1"/>
          <p:nvPr/>
        </p:nvSpPr>
        <p:spPr>
          <a:xfrm>
            <a:off x="4812636" y="3429000"/>
            <a:ext cx="25667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000" dirty="0">
                <a:latin typeface="페이퍼로지 5 Medium" pitchFamily="2" charset="-127"/>
                <a:ea typeface="페이퍼로지 5 Medium" pitchFamily="2" charset="-127"/>
              </a:rPr>
              <a:t>ssp126</a:t>
            </a:r>
            <a:endParaRPr lang="ko-KR" altLang="en-US" sz="5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C8D8E-07B3-43D4-B357-71A7DF8E34C3}"/>
              </a:ext>
            </a:extLst>
          </p:cNvPr>
          <p:cNvSpPr txBox="1"/>
          <p:nvPr/>
        </p:nvSpPr>
        <p:spPr>
          <a:xfrm>
            <a:off x="2998044" y="2630715"/>
            <a:ext cx="6195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해양열파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en-US" altLang="ko-KR" sz="3000" dirty="0">
                <a:latin typeface="페이퍼로지 5 Medium" pitchFamily="2" charset="-127"/>
                <a:ea typeface="페이퍼로지 5 Medium" pitchFamily="2" charset="-127"/>
              </a:rPr>
              <a:t>10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년 </a:t>
            </a:r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당해년도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월별 최대 등급</a:t>
            </a:r>
            <a:endParaRPr lang="en-US" altLang="ko-KR" sz="3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419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ssp245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황 해</a:t>
            </a:r>
          </a:p>
        </p:txBody>
      </p:sp>
      <p:pic>
        <p:nvPicPr>
          <p:cNvPr id="7" name="그림 6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2328E38-DB43-5772-CA78-0556C60A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D81BAF5-0D26-FB28-F7E7-C25699C12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8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3BBDA-4F8B-4E63-AB23-CA4AE8A3C9EF}"/>
              </a:ext>
            </a:extLst>
          </p:cNvPr>
          <p:cNvSpPr txBox="1"/>
          <p:nvPr/>
        </p:nvSpPr>
        <p:spPr>
          <a:xfrm>
            <a:off x="4812637" y="3429000"/>
            <a:ext cx="25667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000" dirty="0">
                <a:latin typeface="페이퍼로지 5 Medium" pitchFamily="2" charset="-127"/>
                <a:ea typeface="페이퍼로지 5 Medium" pitchFamily="2" charset="-127"/>
              </a:rPr>
              <a:t>ssp370</a:t>
            </a:r>
            <a:endParaRPr lang="ko-KR" altLang="en-US" sz="5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C8D8E-07B3-43D4-B357-71A7DF8E34C3}"/>
              </a:ext>
            </a:extLst>
          </p:cNvPr>
          <p:cNvSpPr txBox="1"/>
          <p:nvPr/>
        </p:nvSpPr>
        <p:spPr>
          <a:xfrm>
            <a:off x="2998044" y="2630715"/>
            <a:ext cx="6195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해양열파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en-US" altLang="ko-KR" sz="3000" dirty="0">
                <a:latin typeface="페이퍼로지 5 Medium" pitchFamily="2" charset="-127"/>
                <a:ea typeface="페이퍼로지 5 Medium" pitchFamily="2" charset="-127"/>
              </a:rPr>
              <a:t>10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년 </a:t>
            </a:r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당해년도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월별 최대 등급</a:t>
            </a:r>
            <a:endParaRPr lang="en-US" altLang="ko-KR" sz="3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2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ssp370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동아시아</a:t>
            </a:r>
          </a:p>
        </p:txBody>
      </p:sp>
      <p:pic>
        <p:nvPicPr>
          <p:cNvPr id="7" name="그림 6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26CD6A4-059D-0A48-A6D9-77D64F958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6"/>
            <a:ext cx="5400001" cy="5400001"/>
          </a:xfrm>
          <a:prstGeom prst="rect">
            <a:avLst/>
          </a:prstGeom>
        </p:spPr>
      </p:pic>
      <p:pic>
        <p:nvPicPr>
          <p:cNvPr id="9" name="그림 8" descr="텍스트, 스크린샷, 번호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B60F41B-FD1D-1E1A-CE1C-626EFB58D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138916"/>
            <a:ext cx="540000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4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ssp370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동중국해</a:t>
            </a:r>
          </a:p>
        </p:txBody>
      </p:sp>
      <p:pic>
        <p:nvPicPr>
          <p:cNvPr id="9" name="그림 8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8065858-9BA3-24B1-E4E7-C1E7B4F7A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6"/>
            <a:ext cx="5400001" cy="5400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EFEFA31-C738-E71E-49E9-814FAACB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138916"/>
            <a:ext cx="540000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ssp370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 해</a:t>
            </a:r>
          </a:p>
        </p:txBody>
      </p:sp>
      <p:pic>
        <p:nvPicPr>
          <p:cNvPr id="9" name="그림 8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A1DAA61-0EAC-079D-F6D6-7FE6F4246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6"/>
            <a:ext cx="5400001" cy="5400001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6A92B22-30AB-23E1-0762-BA8AFA3AF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138916"/>
            <a:ext cx="540000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4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ssp370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황 해</a:t>
            </a:r>
          </a:p>
        </p:txBody>
      </p:sp>
      <p:pic>
        <p:nvPicPr>
          <p:cNvPr id="9" name="그림 8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7E83C14-DC91-3DC5-9115-3CB58BB5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1D9BD96-A28F-9F45-5BF0-892194A73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1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3BBDA-4F8B-4E63-AB23-CA4AE8A3C9EF}"/>
              </a:ext>
            </a:extLst>
          </p:cNvPr>
          <p:cNvSpPr txBox="1"/>
          <p:nvPr/>
        </p:nvSpPr>
        <p:spPr>
          <a:xfrm>
            <a:off x="4812638" y="3429000"/>
            <a:ext cx="25667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000" dirty="0">
                <a:latin typeface="페이퍼로지 5 Medium" pitchFamily="2" charset="-127"/>
                <a:ea typeface="페이퍼로지 5 Medium" pitchFamily="2" charset="-127"/>
              </a:rPr>
              <a:t>ssp585</a:t>
            </a:r>
            <a:endParaRPr lang="ko-KR" altLang="en-US" sz="5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C8D8E-07B3-43D4-B357-71A7DF8E34C3}"/>
              </a:ext>
            </a:extLst>
          </p:cNvPr>
          <p:cNvSpPr txBox="1"/>
          <p:nvPr/>
        </p:nvSpPr>
        <p:spPr>
          <a:xfrm>
            <a:off x="2998044" y="2630715"/>
            <a:ext cx="6195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해양열파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en-US" altLang="ko-KR" sz="3000" dirty="0">
                <a:latin typeface="페이퍼로지 5 Medium" pitchFamily="2" charset="-127"/>
                <a:ea typeface="페이퍼로지 5 Medium" pitchFamily="2" charset="-127"/>
              </a:rPr>
              <a:t>10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년 </a:t>
            </a:r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당해년도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월별 최대 등급</a:t>
            </a:r>
            <a:endParaRPr lang="en-US" altLang="ko-KR" sz="3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050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ssp585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동아시아</a:t>
            </a:r>
          </a:p>
        </p:txBody>
      </p:sp>
      <p:pic>
        <p:nvPicPr>
          <p:cNvPr id="8" name="그림 7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67EBF97-3B87-61D1-E6E4-35A041DD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10" name="그림 9" descr="텍스트, 스크린샷, 번호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EABA473-10FC-DFED-ABFE-CD4AAD09B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ssp585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동중국해</a:t>
            </a:r>
          </a:p>
        </p:txBody>
      </p:sp>
      <p:pic>
        <p:nvPicPr>
          <p:cNvPr id="7" name="그림 6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C1F9F23-A918-327F-1323-95C31318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F39A4B8-ADCF-D0E7-8920-DB0B9AEFB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ssp585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 해</a:t>
            </a:r>
          </a:p>
        </p:txBody>
      </p:sp>
      <p:pic>
        <p:nvPicPr>
          <p:cNvPr id="7" name="그림 6" descr="텍스트, 스크린샷, 도표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EE0C745-21E5-6E61-5E68-97BE2DD82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6"/>
            <a:ext cx="5400001" cy="5400001"/>
          </a:xfrm>
          <a:prstGeom prst="rect">
            <a:avLst/>
          </a:prstGeom>
        </p:spPr>
      </p:pic>
      <p:pic>
        <p:nvPicPr>
          <p:cNvPr id="8" name="그림 7" descr="텍스트, 스크린샷, 번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D858E8E-1989-6624-040C-D52A383E0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138916"/>
            <a:ext cx="540000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ssp126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동아시아</a:t>
            </a:r>
          </a:p>
        </p:txBody>
      </p:sp>
      <p:pic>
        <p:nvPicPr>
          <p:cNvPr id="4" name="그림 3" descr="텍스트, 스크린샷, 노랑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F6796E6-9688-237D-4962-D99AD2C3A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9" y="1138916"/>
            <a:ext cx="5399999" cy="5399999"/>
          </a:xfrm>
          <a:prstGeom prst="rect">
            <a:avLst/>
          </a:prstGeom>
        </p:spPr>
      </p:pic>
      <p:pic>
        <p:nvPicPr>
          <p:cNvPr id="5" name="그림 4" descr="텍스트, 스크린샷, 번호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EC2652E-18DE-D408-A5ED-32B981A92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6"/>
            <a:ext cx="5399999" cy="5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7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ssp585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황 해</a:t>
            </a:r>
          </a:p>
        </p:txBody>
      </p:sp>
      <p:pic>
        <p:nvPicPr>
          <p:cNvPr id="7" name="그림 6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E39C87D-EDFA-FF75-EC86-BFFA1D2C7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8" name="그림 7" descr="텍스트, 스크린샷, 번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798CC5D-A71A-2EA5-A096-1A137AB74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ssp126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동중국해</a:t>
            </a:r>
          </a:p>
        </p:txBody>
      </p:sp>
      <p:pic>
        <p:nvPicPr>
          <p:cNvPr id="7" name="그림 6" descr="텍스트, 스크린샷, 노랑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2E15E1E-9399-CF35-0CF0-AFCB747B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FB938AB-7995-010F-B912-70309B8F2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ssp126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 해</a:t>
            </a:r>
          </a:p>
        </p:txBody>
      </p:sp>
      <p:pic>
        <p:nvPicPr>
          <p:cNvPr id="7" name="그림 6" descr="텍스트, 스크린샷, 노랑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1515FF8-65A1-DD85-A1F1-2392E08AE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6"/>
            <a:ext cx="5400001" cy="5400001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9AF1118-9333-49A0-F283-A9B355347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138916"/>
            <a:ext cx="540000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0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ssp126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황 해</a:t>
            </a:r>
          </a:p>
        </p:txBody>
      </p:sp>
      <p:pic>
        <p:nvPicPr>
          <p:cNvPr id="7" name="그림 6" descr="텍스트, 스크린샷, 노랑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7B9114A-06AF-1B4C-D2FF-D0E925B33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6"/>
            <a:ext cx="5400001" cy="5400001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004FEA1-FCEB-8ED7-688C-4727F7E1C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138916"/>
            <a:ext cx="540000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3BBDA-4F8B-4E63-AB23-CA4AE8A3C9EF}"/>
              </a:ext>
            </a:extLst>
          </p:cNvPr>
          <p:cNvSpPr txBox="1"/>
          <p:nvPr/>
        </p:nvSpPr>
        <p:spPr>
          <a:xfrm>
            <a:off x="4812635" y="3429000"/>
            <a:ext cx="25667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000" dirty="0">
                <a:latin typeface="페이퍼로지 5 Medium" pitchFamily="2" charset="-127"/>
                <a:ea typeface="페이퍼로지 5 Medium" pitchFamily="2" charset="-127"/>
              </a:rPr>
              <a:t>ssp245</a:t>
            </a:r>
            <a:endParaRPr lang="ko-KR" altLang="en-US" sz="5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C8D8E-07B3-43D4-B357-71A7DF8E34C3}"/>
              </a:ext>
            </a:extLst>
          </p:cNvPr>
          <p:cNvSpPr txBox="1"/>
          <p:nvPr/>
        </p:nvSpPr>
        <p:spPr>
          <a:xfrm>
            <a:off x="2998044" y="2630715"/>
            <a:ext cx="6195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해양열파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en-US" altLang="ko-KR" sz="3000" dirty="0">
                <a:latin typeface="페이퍼로지 5 Medium" pitchFamily="2" charset="-127"/>
                <a:ea typeface="페이퍼로지 5 Medium" pitchFamily="2" charset="-127"/>
              </a:rPr>
              <a:t>10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년 </a:t>
            </a:r>
            <a:r>
              <a:rPr lang="ko-KR" altLang="en-US" sz="3000" dirty="0" err="1">
                <a:latin typeface="페이퍼로지 5 Medium" pitchFamily="2" charset="-127"/>
                <a:ea typeface="페이퍼로지 5 Medium" pitchFamily="2" charset="-127"/>
              </a:rPr>
              <a:t>당해년도</a:t>
            </a:r>
            <a:r>
              <a:rPr lang="ko-KR" altLang="en-US" sz="3000" dirty="0">
                <a:latin typeface="페이퍼로지 5 Medium" pitchFamily="2" charset="-127"/>
                <a:ea typeface="페이퍼로지 5 Medium" pitchFamily="2" charset="-127"/>
              </a:rPr>
              <a:t> 월별 최대 등급</a:t>
            </a:r>
            <a:endParaRPr lang="en-US" altLang="ko-KR" sz="3000" dirty="0">
              <a:latin typeface="페이퍼로지 5 Medium" pitchFamily="2" charset="-127"/>
              <a:ea typeface="페이퍼로지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447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ssp245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동아시아</a:t>
            </a:r>
          </a:p>
        </p:txBody>
      </p:sp>
      <p:pic>
        <p:nvPicPr>
          <p:cNvPr id="8" name="그림 7" descr="텍스트, 스크린샷, 다채로움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215EDEE-5942-F722-00D6-2E30916DF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10" name="그림 9" descr="텍스트, 스크린샷, 번호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77D2964-DA13-AC07-D8CD-95744A23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ssp245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동중국해</a:t>
            </a:r>
          </a:p>
        </p:txBody>
      </p:sp>
      <p:pic>
        <p:nvPicPr>
          <p:cNvPr id="7" name="그림 6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51448D4-C3F8-36C6-885C-1DD87359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7"/>
            <a:ext cx="5400000" cy="5400000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AB408BD-04BB-AC96-818A-E92A825EB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138917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AAFF7DE-83DA-43D1-8FE9-561D25438602}"/>
              </a:ext>
            </a:extLst>
          </p:cNvPr>
          <p:cNvSpPr/>
          <p:nvPr/>
        </p:nvSpPr>
        <p:spPr>
          <a:xfrm>
            <a:off x="406012" y="337587"/>
            <a:ext cx="2421210" cy="4450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페이퍼로지 5 Medium" pitchFamily="2" charset="-127"/>
                <a:ea typeface="페이퍼로지 5 Medium" pitchFamily="2" charset="-127"/>
              </a:rPr>
              <a:t>ssp245  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|  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동 해</a:t>
            </a:r>
          </a:p>
        </p:txBody>
      </p:sp>
      <p:pic>
        <p:nvPicPr>
          <p:cNvPr id="7" name="그림 6" descr="텍스트, 스크린샷, 도표, 다채로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FF21DC0-5D7A-A964-A9AF-59E36EB42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1138916"/>
            <a:ext cx="5400001" cy="5400001"/>
          </a:xfrm>
          <a:prstGeom prst="rect">
            <a:avLst/>
          </a:prstGeom>
        </p:spPr>
      </p:pic>
      <p:pic>
        <p:nvPicPr>
          <p:cNvPr id="8" name="그림 7" descr="텍스트, 스크린샷, 번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0632AC3-CD8A-6892-0116-BA7D8AA0F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9" y="1138916"/>
            <a:ext cx="540000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88</Words>
  <Application>Microsoft Office PowerPoint</Application>
  <PresentationFormat>와이드스크린</PresentationFormat>
  <Paragraphs>24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페이퍼로지 5 Medium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14</cp:revision>
  <dcterms:created xsi:type="dcterms:W3CDTF">2025-07-15T05:13:57Z</dcterms:created>
  <dcterms:modified xsi:type="dcterms:W3CDTF">2026-04-16T01:57:39Z</dcterms:modified>
</cp:coreProperties>
</file>